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57" r:id="rId3"/>
    <p:sldId id="258" r:id="rId4"/>
    <p:sldId id="260" r:id="rId5"/>
    <p:sldId id="261" r:id="rId6"/>
    <p:sldId id="271" r:id="rId7"/>
    <p:sldId id="272" r:id="rId8"/>
    <p:sldId id="263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531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03A45BA1-980A-4507-BE5A-5C1E7C2FFD8F}" type="datetimeFigureOut">
              <a:rPr lang="en-US" altLang="zh-TW"/>
              <a:t>1/11/2016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57E03411-58E2-43FD-AE1D-AD77DFF8CB20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85A3416D-7FED-43BC-AA7C-D92DBA01ED64}" type="datetimeFigureOut">
              <a:t>2016/1/11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C8DC57A8-AE18-4654-B6AF-04B3577165BE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 latinLnBrk="0">
              <a:defRPr lang="zh-TW" sz="54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TW" sz="24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三個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pPr/>
              <a:t>2016/1/11</a:t>
            </a:fld>
            <a:endParaRPr 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pPr/>
              <a:t>‹#›</a:t>
            </a:fld>
            <a:endParaRPr lang="zh-TW"/>
          </a:p>
        </p:txBody>
      </p:sp>
      <p:grpSp>
        <p:nvGrpSpPr>
          <p:cNvPr id="84" name="群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86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87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88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89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0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1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2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3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4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5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96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97" name="圖片版面配置區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grpSp>
        <p:nvGrpSpPr>
          <p:cNvPr id="98" name="群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0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1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2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3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4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5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6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7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8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9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0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111" name="圖片版面配置區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grpSp>
        <p:nvGrpSpPr>
          <p:cNvPr id="112" name="群組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4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5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6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7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8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9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0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1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2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3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4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125" name="圖片版面配置區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26" name="文字版面配置區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 latinLnBrk="0">
              <a:defRPr lang="zh-TW" sz="36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 latinLnBrk="0">
              <a:defRPr lang="zh-TW"/>
            </a:lvl1pPr>
          </a:lstStyle>
          <a:p>
            <a:fld id="{022B156B-59AE-415F-B24B-8756D48BB977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手繪多邊形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0" name="手繪多邊形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手繪多邊形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/>
              </a:p>
            </p:txBody>
          </p:sp>
          <p:sp>
            <p:nvSpPr>
              <p:cNvPr id="21" name="手繪多邊形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/>
              </a:p>
            </p:txBody>
          </p:sp>
        </p:grpSp>
        <p:sp>
          <p:nvSpPr>
            <p:cNvPr id="12" name="手繪多邊形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3" name="手繪多邊形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4" name="手繪多邊形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5" name="手繪多邊形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6" name="手繪多邊形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7" name="手繪多邊形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8" name="手繪多邊形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9" name="手繪多邊形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 latinLnBrk="0">
              <a:defRPr lang="zh-TW" sz="36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 latinLnBrk="0">
              <a:defRPr lang="zh-TW" sz="4400"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TW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t>2016/1/11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兩個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pPr/>
              <a:t>2016/1/11</a:t>
            </a:fld>
            <a:endParaRPr 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pPr/>
              <a:t>‹#›</a:t>
            </a:fld>
            <a:endParaRPr lang="zh-TW"/>
          </a:p>
        </p:txBody>
      </p:sp>
      <p:grpSp>
        <p:nvGrpSpPr>
          <p:cNvPr id="9" name="群組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1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2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3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4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5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6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7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8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19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0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1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4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5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6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7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8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29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0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1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2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3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34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36" name="圖片版面配置區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37" name="圖片版面配置區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3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0" name="文字版面配置區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兩個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pPr/>
              <a:t>2016/1/11</a:t>
            </a:fld>
            <a:endParaRPr 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pPr/>
              <a:t>‹#›</a:t>
            </a:fld>
            <a:endParaRPr lang="zh-TW"/>
          </a:p>
        </p:txBody>
      </p:sp>
      <p:grpSp>
        <p:nvGrpSpPr>
          <p:cNvPr id="35" name="群組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1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2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3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4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5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6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7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8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49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0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1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grpSp>
        <p:nvGrpSpPr>
          <p:cNvPr id="52" name="群組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4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5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6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7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8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59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0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1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2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3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4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grpSp>
        <p:nvGrpSpPr>
          <p:cNvPr id="65" name="群組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手繪多邊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7" name="手繪多邊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8" name="手繪多邊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69" name="手繪多邊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0" name="手繪多邊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1" name="手繪多邊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2" name="手繪多邊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3" name="手繪多邊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4" name="手繪多邊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5" name="手繪多邊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6" name="手繪多邊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  <p:sp>
          <p:nvSpPr>
            <p:cNvPr id="77" name="手繪多邊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/>
            </a:p>
          </p:txBody>
        </p:sp>
      </p:grpSp>
      <p:sp>
        <p:nvSpPr>
          <p:cNvPr id="78" name="圖片版面配置區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79" name="圖片版面配置區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80" name="圖片版面配置區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8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2" name="文字版面配置區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3" name="文字版面配置區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600"/>
              </a:spcBef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pPr/>
              <a:t>2016/1/11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/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TW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H</a:t>
            </a:r>
            <a:r>
              <a:rPr lang="en-US" altLang="zh-TW" dirty="0" smtClean="0"/>
              <a:t>appy </a:t>
            </a:r>
            <a:r>
              <a:rPr lang="en-US" altLang="zh-TW" dirty="0" smtClean="0">
                <a:solidFill>
                  <a:schemeClr val="accent5"/>
                </a:solidFill>
              </a:rPr>
              <a:t>F</a:t>
            </a:r>
            <a:r>
              <a:rPr lang="en-US" altLang="zh-TW" dirty="0" smtClean="0"/>
              <a:t>arm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SE Team3</a:t>
            </a:r>
            <a:endParaRPr 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426" y="2709128"/>
            <a:ext cx="2233017" cy="17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239976" y="1974079"/>
            <a:ext cx="6858002" cy="18288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</a:t>
            </a:r>
            <a:r>
              <a:rPr lang="en-US" altLang="zh-TW" dirty="0" smtClean="0"/>
              <a:t>hank </a:t>
            </a:r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r>
              <a:rPr lang="en-US" altLang="zh-TW" dirty="0" smtClean="0"/>
              <a:t>ou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46" y="2467862"/>
            <a:ext cx="3580572" cy="20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1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69556" y="74064"/>
            <a:ext cx="10058402" cy="12192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T</a:t>
            </a:r>
            <a:r>
              <a:rPr lang="en-US" altLang="zh-TW" dirty="0" smtClean="0"/>
              <a:t>eam Member</a:t>
            </a:r>
            <a:endParaRPr lang="zh-TW" dirty="0"/>
          </a:p>
        </p:txBody>
      </p:sp>
      <p:grpSp>
        <p:nvGrpSpPr>
          <p:cNvPr id="26" name="群組 25"/>
          <p:cNvGrpSpPr/>
          <p:nvPr/>
        </p:nvGrpSpPr>
        <p:grpSpPr>
          <a:xfrm>
            <a:off x="740385" y="1751018"/>
            <a:ext cx="10536624" cy="3709197"/>
            <a:chOff x="740385" y="1751018"/>
            <a:chExt cx="10536624" cy="3709197"/>
          </a:xfrm>
        </p:grpSpPr>
        <p:grpSp>
          <p:nvGrpSpPr>
            <p:cNvPr id="11" name="群組 10"/>
            <p:cNvGrpSpPr/>
            <p:nvPr/>
          </p:nvGrpSpPr>
          <p:grpSpPr>
            <a:xfrm>
              <a:off x="766071" y="1751018"/>
              <a:ext cx="8373504" cy="3709197"/>
              <a:chOff x="1099357" y="1810838"/>
              <a:chExt cx="8373504" cy="3709197"/>
            </a:xfrm>
          </p:grpSpPr>
          <p:sp>
            <p:nvSpPr>
              <p:cNvPr id="3" name="文字方塊 2"/>
              <p:cNvSpPr txBox="1"/>
              <p:nvPr/>
            </p:nvSpPr>
            <p:spPr>
              <a:xfrm>
                <a:off x="1100657" y="3950375"/>
                <a:ext cx="1899577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L</a:t>
                </a:r>
                <a:r>
                  <a:rPr lang="en-US" altLang="zh-TW" sz="2400" dirty="0" smtClean="0"/>
                  <a:t>ogin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S</a:t>
                </a:r>
                <a:r>
                  <a:rPr lang="en-US" altLang="zh-TW" sz="2400" dirty="0" smtClean="0"/>
                  <a:t>ignup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T</a:t>
                </a:r>
                <a:r>
                  <a:rPr lang="en-US" altLang="zh-TW" sz="2400" dirty="0" smtClean="0"/>
                  <a:t>each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M</a:t>
                </a:r>
                <a:r>
                  <a:rPr lang="en-US" altLang="zh-TW" sz="2400" dirty="0" smtClean="0"/>
                  <a:t>ain</a:t>
                </a:r>
                <a:endParaRPr lang="zh-TW" altLang="en-US" sz="2400" dirty="0"/>
              </a:p>
            </p:txBody>
          </p:sp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305" b="23251"/>
              <a:stretch/>
            </p:blipFill>
            <p:spPr>
              <a:xfrm>
                <a:off x="1099357" y="1868638"/>
                <a:ext cx="1849506" cy="1852698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176" y="3667337"/>
                <a:ext cx="1852698" cy="1852698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10" name="文字方塊 9"/>
              <p:cNvSpPr txBox="1"/>
              <p:nvPr/>
            </p:nvSpPr>
            <p:spPr>
              <a:xfrm>
                <a:off x="3232297" y="1866898"/>
                <a:ext cx="1899577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2400" b="1" dirty="0" smtClean="0">
                  <a:solidFill>
                    <a:schemeClr val="accent5"/>
                  </a:solidFill>
                </a:endParaRP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G</a:t>
                </a:r>
                <a:r>
                  <a:rPr lang="en-US" altLang="zh-TW" sz="2400" dirty="0" smtClean="0"/>
                  <a:t>row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H</a:t>
                </a:r>
                <a:r>
                  <a:rPr lang="en-US" altLang="zh-TW" sz="2400" dirty="0" smtClean="0"/>
                  <a:t>arvest</a:t>
                </a:r>
              </a:p>
              <a:p>
                <a:endParaRPr lang="en-US" altLang="zh-TW" sz="2400" dirty="0"/>
              </a:p>
            </p:txBody>
          </p:sp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146"/>
              <a:stretch/>
            </p:blipFill>
            <p:spPr>
              <a:xfrm>
                <a:off x="5435851" y="1866898"/>
                <a:ext cx="1899577" cy="1854438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5410816" y="3950375"/>
                <a:ext cx="1924612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S</a:t>
                </a:r>
                <a:r>
                  <a:rPr lang="en-US" altLang="zh-TW" sz="2400" dirty="0" smtClean="0"/>
                  <a:t>hop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B</a:t>
                </a:r>
                <a:r>
                  <a:rPr lang="en-US" altLang="zh-TW" sz="2400" dirty="0" smtClean="0"/>
                  <a:t>uy</a:t>
                </a:r>
              </a:p>
              <a:p>
                <a:r>
                  <a:rPr lang="en-US" altLang="zh-TW" sz="1600" dirty="0" smtClean="0"/>
                  <a:t>            seed/</a:t>
                </a:r>
              </a:p>
              <a:p>
                <a:r>
                  <a:rPr lang="en-US" altLang="zh-TW" sz="1600" dirty="0" smtClean="0"/>
                  <a:t>            land/</a:t>
                </a:r>
              </a:p>
              <a:p>
                <a:r>
                  <a:rPr lang="en-US" altLang="zh-TW" sz="1600" dirty="0" smtClean="0"/>
                  <a:t>            energy</a:t>
                </a:r>
              </a:p>
            </p:txBody>
          </p:sp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526" y="3671967"/>
                <a:ext cx="1836059" cy="1848068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7548249" y="1810838"/>
                <a:ext cx="1924612" cy="16927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lang="en-US" altLang="zh-TW" sz="2400" b="1" dirty="0" smtClean="0">
                  <a:solidFill>
                    <a:schemeClr val="accent5"/>
                  </a:solidFill>
                </a:endParaRP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W</a:t>
                </a:r>
                <a:r>
                  <a:rPr lang="en-US" altLang="zh-TW" sz="2400" dirty="0" smtClean="0"/>
                  <a:t>arehouse</a:t>
                </a:r>
              </a:p>
              <a:p>
                <a:pPr algn="ctr"/>
                <a:r>
                  <a:rPr lang="en-US" altLang="zh-TW" sz="2400" b="1" dirty="0" smtClean="0">
                    <a:solidFill>
                      <a:schemeClr val="accent5"/>
                    </a:solidFill>
                  </a:rPr>
                  <a:t>S</a:t>
                </a:r>
                <a:r>
                  <a:rPr lang="en-US" altLang="zh-TW" sz="2400" dirty="0" smtClean="0"/>
                  <a:t>ell</a:t>
                </a:r>
              </a:p>
              <a:p>
                <a:r>
                  <a:rPr lang="en-US" altLang="zh-TW" sz="1600" dirty="0" smtClean="0"/>
                  <a:t>          product</a:t>
                </a:r>
              </a:p>
              <a:p>
                <a:endParaRPr lang="en-US" altLang="zh-TW" sz="1600" dirty="0" smtClean="0"/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9352397" y="3767444"/>
              <a:ext cx="1924612" cy="16927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2400" b="1" dirty="0" smtClean="0">
                <a:solidFill>
                  <a:schemeClr val="accent5"/>
                </a:solidFill>
              </a:endParaRPr>
            </a:p>
            <a:p>
              <a:pPr algn="ctr"/>
              <a:r>
                <a:rPr lang="en-US" altLang="zh-TW" sz="2400" b="1" dirty="0" smtClean="0">
                  <a:solidFill>
                    <a:schemeClr val="accent5"/>
                  </a:solidFill>
                </a:rPr>
                <a:t>C</a:t>
              </a:r>
              <a:r>
                <a:rPr lang="en-US" altLang="zh-TW" sz="2400" dirty="0" smtClean="0"/>
                <a:t>SS</a:t>
              </a:r>
            </a:p>
            <a:p>
              <a:pPr algn="ctr"/>
              <a:r>
                <a:rPr lang="en-US" altLang="zh-TW" sz="2400" b="1" dirty="0" smtClean="0">
                  <a:solidFill>
                    <a:schemeClr val="accent5"/>
                  </a:solidFill>
                </a:rPr>
                <a:t>D</a:t>
              </a:r>
              <a:r>
                <a:rPr lang="en-US" altLang="zh-TW" sz="2400" dirty="0" smtClean="0"/>
                <a:t>esign</a:t>
              </a:r>
            </a:p>
            <a:p>
              <a:r>
                <a:rPr lang="en-US" altLang="zh-TW" sz="1600" dirty="0" smtClean="0"/>
                <a:t>          </a:t>
              </a:r>
            </a:p>
            <a:p>
              <a:endParaRPr lang="en-US" altLang="zh-TW" sz="1600" dirty="0" smtClean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40385" y="3322962"/>
              <a:ext cx="1900877" cy="338554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9A531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2"/>
                  </a:solidFill>
                </a:rPr>
                <a:t>102213020 </a:t>
              </a:r>
              <a:r>
                <a:rPr lang="zh-TW" altLang="en-US" sz="1600" dirty="0" smtClean="0">
                  <a:solidFill>
                    <a:schemeClr val="tx2"/>
                  </a:solidFill>
                </a:rPr>
                <a:t>顧晨生</a:t>
              </a:r>
              <a:endParaRPr lang="zh-TW" alt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19554" y="3595980"/>
              <a:ext cx="1900877" cy="338554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9A531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2"/>
                  </a:solidFill>
                </a:rPr>
                <a:t>102213044 </a:t>
              </a:r>
              <a:r>
                <a:rPr lang="zh-TW" altLang="en-US" sz="1600" dirty="0" smtClean="0">
                  <a:solidFill>
                    <a:schemeClr val="tx2"/>
                  </a:solidFill>
                </a:rPr>
                <a:t>張怡</a:t>
              </a:r>
              <a:r>
                <a:rPr lang="zh-TW" altLang="en-US" sz="1600" dirty="0">
                  <a:solidFill>
                    <a:schemeClr val="tx2"/>
                  </a:solidFill>
                </a:rPr>
                <a:t>臻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101914" y="3322962"/>
              <a:ext cx="1900877" cy="338554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9A531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2"/>
                  </a:solidFill>
                </a:rPr>
                <a:t>102213001 </a:t>
              </a:r>
              <a:r>
                <a:rPr lang="zh-TW" altLang="en-US" sz="1600" dirty="0" smtClean="0">
                  <a:solidFill>
                    <a:schemeClr val="tx2"/>
                  </a:solidFill>
                </a:rPr>
                <a:t>徐玉兒</a:t>
              </a:r>
              <a:endParaRPr lang="zh-TW" alt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226830" y="3595980"/>
              <a:ext cx="1900877" cy="338554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9A531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2"/>
                  </a:solidFill>
                </a:rPr>
                <a:t>102213052 </a:t>
              </a:r>
              <a:r>
                <a:rPr lang="zh-TW" altLang="en-US" sz="1600" dirty="0" smtClean="0">
                  <a:solidFill>
                    <a:schemeClr val="tx2"/>
                  </a:solidFill>
                </a:rPr>
                <a:t>卓珈賢</a:t>
              </a:r>
              <a:endParaRPr lang="zh-TW" altLang="en-US" sz="1600" dirty="0">
                <a:solidFill>
                  <a:schemeClr val="tx2"/>
                </a:solidFill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766"/>
            <a:stretch/>
          </p:blipFill>
          <p:spPr>
            <a:xfrm>
              <a:off x="9351747" y="1751018"/>
              <a:ext cx="1871349" cy="1856499"/>
            </a:xfrm>
            <a:prstGeom prst="rect">
              <a:avLst/>
            </a:prstGeom>
            <a:ln w="57150">
              <a:solidFill>
                <a:srgbClr val="9A5315"/>
              </a:solidFill>
            </a:ln>
          </p:spPr>
        </p:pic>
        <p:sp>
          <p:nvSpPr>
            <p:cNvPr id="22" name="文字方塊 21"/>
            <p:cNvSpPr txBox="1"/>
            <p:nvPr/>
          </p:nvSpPr>
          <p:spPr>
            <a:xfrm>
              <a:off x="9336982" y="3274512"/>
              <a:ext cx="1900877" cy="338554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9A531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2"/>
                  </a:solidFill>
                </a:rPr>
                <a:t>102213010 </a:t>
              </a:r>
              <a:r>
                <a:rPr lang="zh-TW" altLang="en-US" sz="1600" dirty="0" smtClean="0">
                  <a:solidFill>
                    <a:schemeClr val="tx2"/>
                  </a:solidFill>
                </a:rPr>
                <a:t>張劭懃</a:t>
              </a:r>
              <a:endParaRPr lang="zh-TW" altLang="en-US" sz="16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02" y="527015"/>
            <a:ext cx="1183329" cy="98549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57" y="750711"/>
            <a:ext cx="914725" cy="76179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08" y="870600"/>
            <a:ext cx="729719" cy="6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C</a:t>
            </a:r>
            <a:r>
              <a:rPr lang="en-US" altLang="zh-TW" dirty="0" smtClean="0"/>
              <a:t>ontents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Use Case</a:t>
            </a:r>
            <a:endParaRPr lang="zh-TW" dirty="0"/>
          </a:p>
          <a:p>
            <a:r>
              <a:rPr lang="en-US" altLang="zh-TW" dirty="0" smtClean="0"/>
              <a:t>DFD</a:t>
            </a:r>
            <a:endParaRPr lang="zh-TW" dirty="0"/>
          </a:p>
          <a:p>
            <a:r>
              <a:rPr lang="en-US" altLang="zh-TW" dirty="0" smtClean="0"/>
              <a:t>Class Design</a:t>
            </a:r>
          </a:p>
          <a:p>
            <a:r>
              <a:rPr lang="en-US" altLang="zh-TW" dirty="0" smtClean="0"/>
              <a:t>Demo</a:t>
            </a:r>
          </a:p>
          <a:p>
            <a:pPr marL="0" indent="0">
              <a:buNone/>
            </a:pPr>
            <a:endParaRPr 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4" y="2462654"/>
            <a:ext cx="1676403" cy="14569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2746" y="2806156"/>
            <a:ext cx="1281160" cy="11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U</a:t>
            </a:r>
            <a:r>
              <a:rPr lang="en-US" altLang="zh-TW" dirty="0" smtClean="0"/>
              <a:t>se Case</a:t>
            </a:r>
            <a:endParaRPr 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" y="1395663"/>
            <a:ext cx="11567321" cy="52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5930" y="205098"/>
            <a:ext cx="1977091" cy="737787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D</a:t>
            </a:r>
            <a:r>
              <a:rPr lang="en-US" altLang="zh-TW" dirty="0" smtClean="0"/>
              <a:t>FD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798"/>
            <a:ext cx="12185801" cy="51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4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4280" y="230737"/>
            <a:ext cx="3921346" cy="70004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5"/>
                </a:solidFill>
              </a:rPr>
              <a:t>C</a:t>
            </a:r>
            <a:r>
              <a:rPr lang="en-US" altLang="zh-TW" dirty="0" smtClean="0"/>
              <a:t>lass Diagram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0"/>
          <a:stretch/>
        </p:blipFill>
        <p:spPr>
          <a:xfrm>
            <a:off x="1392886" y="230737"/>
            <a:ext cx="9220524" cy="642311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3281585" y="1000491"/>
            <a:ext cx="5982056" cy="4656825"/>
            <a:chOff x="3367043" y="1701246"/>
            <a:chExt cx="5188178" cy="4228303"/>
          </a:xfrm>
        </p:grpSpPr>
        <p:sp>
          <p:nvSpPr>
            <p:cNvPr id="4" name="文字方塊 3"/>
            <p:cNvSpPr txBox="1"/>
            <p:nvPr/>
          </p:nvSpPr>
          <p:spPr>
            <a:xfrm>
              <a:off x="3367043" y="3717421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882096" y="3717421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4718159" y="5002850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755320" y="5467884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467742" y="4929500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929215" y="5621772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467742" y="2801823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467742" y="4621723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70047" y="3036123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307393" y="4467834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307393" y="3198621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655891" y="3639085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338023" y="3639084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n</a:t>
              </a:r>
              <a:endParaRPr lang="zh-TW" altLang="en-US" sz="14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000430" y="1701246"/>
              <a:ext cx="247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1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2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D</a:t>
            </a:r>
            <a:r>
              <a:rPr lang="en-US" dirty="0" smtClean="0"/>
              <a:t>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pecial Features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User Friendly</a:t>
            </a:r>
          </a:p>
          <a:p>
            <a:r>
              <a:rPr lang="en-US" altLang="zh-TW" dirty="0" smtClean="0"/>
              <a:t>Similar to the Prototype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13287" y="487032"/>
            <a:ext cx="10544388" cy="5833333"/>
            <a:chOff x="813287" y="487032"/>
            <a:chExt cx="10544388" cy="583333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219" y="487032"/>
              <a:ext cx="5263262" cy="2914194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13" y="487032"/>
              <a:ext cx="5263262" cy="2914194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87" y="3401226"/>
              <a:ext cx="5272194" cy="2919139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481" y="3401226"/>
              <a:ext cx="5272194" cy="2919139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831151" y="465846"/>
            <a:ext cx="10555856" cy="5849574"/>
            <a:chOff x="831151" y="465846"/>
            <a:chExt cx="10555856" cy="5849574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51" y="487032"/>
              <a:ext cx="5263262" cy="2914194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481" y="465846"/>
              <a:ext cx="5301526" cy="293538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51" y="3365996"/>
              <a:ext cx="5326889" cy="2949424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481" y="3361050"/>
              <a:ext cx="5272192" cy="2919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06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n the Future…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High cohesion &amp;  Low coupling</a:t>
            </a:r>
          </a:p>
          <a:p>
            <a:r>
              <a:rPr lang="en-US" altLang="zh-TW" dirty="0" smtClean="0"/>
              <a:t>Simplify</a:t>
            </a:r>
          </a:p>
          <a:p>
            <a:r>
              <a:rPr lang="en-US" altLang="zh-TW" dirty="0" smtClean="0"/>
              <a:t>Special Effects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59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Illustration_16x9_TP103431353" id="{86FDE985-690B-4742-8A23-B61E7967A7A0}" vid="{3B160C72-539C-4C0A-9888-8581AAC4FE6E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色彩豐富的自然風景簡報，以繪畫表現的風景設計 (寬螢幕)</Template>
  <TotalTime>0</TotalTime>
  <Words>94</Words>
  <Application>Microsoft Office PowerPoint</Application>
  <PresentationFormat>寬螢幕</PresentationFormat>
  <Paragraphs>59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Microsoft JhengHei UI</vt:lpstr>
      <vt:lpstr>Arial</vt:lpstr>
      <vt:lpstr>Segoe Print</vt:lpstr>
      <vt:lpstr>Nature Illustration 16x9</vt:lpstr>
      <vt:lpstr>Happy Farm</vt:lpstr>
      <vt:lpstr>Team Member</vt:lpstr>
      <vt:lpstr>Contents</vt:lpstr>
      <vt:lpstr>Use Case</vt:lpstr>
      <vt:lpstr>DFD</vt:lpstr>
      <vt:lpstr>Class Diagram</vt:lpstr>
      <vt:lpstr>DEMO</vt:lpstr>
      <vt:lpstr>Special Features</vt:lpstr>
      <vt:lpstr>In the Future…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2016-01-09T14:04:16Z</dcterms:created>
  <dcterms:modified xsi:type="dcterms:W3CDTF">2016-01-10T17:58:19Z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